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F8B4F-CAA9-4B33-85F3-9F50F6649C9D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714512"/>
          </a:xfrm>
        </p:spPr>
        <p:txBody>
          <a:bodyPr/>
          <a:lstStyle/>
          <a:p>
            <a:r>
              <a:rPr lang="ru-RU" dirty="0" smtClean="0"/>
              <a:t>Отчет МОУ Лицея УКМО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7496"/>
            <a:ext cx="7854696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 итогам проведения Единых областных мероприятий по профилактике суицидального поведения несовершеннолетних, конфликтов в семье, жестокого обращения с детьми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10- </a:t>
            </a:r>
            <a:r>
              <a:rPr lang="ru-RU" dirty="0" smtClean="0"/>
              <a:t>16 </a:t>
            </a:r>
            <a:r>
              <a:rPr lang="ru-RU" dirty="0" smtClean="0"/>
              <a:t>мая 2016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мероприятий: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педагогическом совете коллективом были рассмотрены и предложены «Меры профилактики и предупреждения  детского суицида, связанные с социально – психологической поддержкой детей в школе». Каждый педагог получил памятки «Оказание первичной психологической помощи в беседе с подростком».</a:t>
            </a:r>
          </a:p>
          <a:p>
            <a:r>
              <a:rPr lang="ru-RU" dirty="0" smtClean="0"/>
              <a:t>По итогам родительских собраний каждому родителю были вручены памятки по профилактике и предотвращению суицидов у детей и подростков.</a:t>
            </a:r>
          </a:p>
          <a:p>
            <a:r>
              <a:rPr lang="ru-RU" dirty="0" smtClean="0"/>
              <a:t>В результате групповых </a:t>
            </a:r>
            <a:r>
              <a:rPr lang="ru-RU" dirty="0" err="1" smtClean="0"/>
              <a:t>тренинговых</a:t>
            </a:r>
            <a:r>
              <a:rPr lang="ru-RU" dirty="0" smtClean="0"/>
              <a:t> упражнений, учащиеся лицея познакомились с понятиями «кризис», «проблема», и возможными путями выхода из сложной 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b="1" dirty="0" smtClean="0"/>
              <a:t>Цель и задачи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профилактика суицидального поведения несовершеннолетних и  жестокого обращения с детьми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повышение информированности участников образовательного процесса об основных правовых аспектах современного общества;</a:t>
            </a:r>
          </a:p>
          <a:p>
            <a:pPr lvl="0"/>
            <a:r>
              <a:rPr lang="ru-RU" dirty="0" smtClean="0"/>
              <a:t>повышение профессиональной компетентности педагогов в области профилактики суицидального поведения несовершеннолетних;</a:t>
            </a:r>
          </a:p>
          <a:p>
            <a:pPr lvl="0"/>
            <a:r>
              <a:rPr lang="ru-RU" dirty="0" smtClean="0"/>
              <a:t>позитивная социализация обучающихся (в том числе детей группы риска);</a:t>
            </a:r>
          </a:p>
          <a:p>
            <a:pPr lvl="0"/>
            <a:r>
              <a:rPr lang="ru-RU" dirty="0" smtClean="0"/>
              <a:t>формирование родительской компетентности в области профилактики (недопущения) суицидального поведения детей и подростков, формирование позитивных детско-родительских отношений.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Педагогический совет:  «Суицид в подростковой среде. Меры профилактики и предупреждения подросткового суицида» </a:t>
            </a:r>
            <a:endParaRPr lang="ru-RU" sz="2800" b="1" dirty="0"/>
          </a:p>
        </p:txBody>
      </p:sp>
      <p:pic>
        <p:nvPicPr>
          <p:cNvPr id="4" name="Содержимое 3" descr="фото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38319"/>
            <a:ext cx="678661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Выступление на педсовете педагога – психолога лицея на тему «Суицид в подростковой среде»</a:t>
            </a:r>
            <a:endParaRPr lang="ru-RU" sz="2800" b="1" dirty="0"/>
          </a:p>
        </p:txBody>
      </p:sp>
      <p:pic>
        <p:nvPicPr>
          <p:cNvPr id="4" name="Содержимое 3" descr="фото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Работа психолога с учащимися лицея в </a:t>
            </a:r>
            <a:r>
              <a:rPr lang="ru-RU" sz="2800" b="1" dirty="0" err="1" smtClean="0"/>
              <a:t>тренинговых</a:t>
            </a:r>
            <a:r>
              <a:rPr lang="ru-RU" sz="2800" b="1" dirty="0" smtClean="0"/>
              <a:t> группах «Кризис: ВЫХОД ЕСТЬ»</a:t>
            </a:r>
            <a:endParaRPr lang="ru-RU" sz="2800" b="1" dirty="0"/>
          </a:p>
        </p:txBody>
      </p:sp>
      <p:pic>
        <p:nvPicPr>
          <p:cNvPr id="4" name="Содержимое 3" descr="фото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585258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6357950" y="2967335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Упражнение – разминка </a:t>
            </a:r>
          </a:p>
          <a:p>
            <a:r>
              <a:rPr lang="ru-RU" b="1" dirty="0" smtClean="0"/>
              <a:t>«Найди и коснись»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500042"/>
            <a:ext cx="2714644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Упражнение «Каждый…»</a:t>
            </a:r>
            <a:endParaRPr lang="ru-RU" sz="2000" b="1" dirty="0"/>
          </a:p>
        </p:txBody>
      </p:sp>
      <p:pic>
        <p:nvPicPr>
          <p:cNvPr id="4" name="Содержимое 3" descr="фото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662082" cy="4246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фото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071810"/>
            <a:ext cx="55721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Упражнение «Мешок идей», позволяет увидеть и осознать, что выход всегда есть, главное увидеть его!</a:t>
            </a:r>
            <a:endParaRPr lang="ru-RU" sz="2400" b="1" dirty="0"/>
          </a:p>
        </p:txBody>
      </p:sp>
      <p:pic>
        <p:nvPicPr>
          <p:cNvPr id="4" name="Содержимое 3" descr="фото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292078" cy="4389437"/>
          </a:xfrm>
        </p:spPr>
      </p:pic>
      <p:pic>
        <p:nvPicPr>
          <p:cNvPr id="7" name="Рисунок 6" descr="фото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071678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Родительские собрания в 5-11 классах «Современная семья и ее роль в позитивной социализации ребенка»</a:t>
            </a:r>
            <a:endParaRPr lang="ru-RU" sz="2400" b="1" dirty="0"/>
          </a:p>
        </p:txBody>
      </p:sp>
      <p:pic>
        <p:nvPicPr>
          <p:cNvPr id="4" name="Содержимое 3" descr="фото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643702" y="3105835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071678"/>
            <a:ext cx="2357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Семья </a:t>
            </a:r>
            <a:r>
              <a:rPr lang="ru-RU" b="1" dirty="0"/>
              <a:t>является для человека первой и главной школой межличностных отношений, накладывающей отпечаток на всю его дальнейшую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57166"/>
            <a:ext cx="3071834" cy="29289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Неоценима роль матери и отца, нормальных внутрисемейных отношений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фото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5194310" cy="389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2862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7148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для благополучного будущего человека…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312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Отчет МОУ Лицея УКМО </vt:lpstr>
      <vt:lpstr>Цель и задачи мероприятий</vt:lpstr>
      <vt:lpstr>Педагогический совет:  «Суицид в подростковой среде. Меры профилактики и предупреждения подросткового суицида» </vt:lpstr>
      <vt:lpstr>Выступление на педсовете педагога – психолога лицея на тему «Суицид в подростковой среде»</vt:lpstr>
      <vt:lpstr>Работа психолога с учащимися лицея в тренинговых группах «Кризис: ВЫХОД ЕСТЬ»</vt:lpstr>
      <vt:lpstr>Упражнение «Каждый…»</vt:lpstr>
      <vt:lpstr>Упражнение «Мешок идей», позволяет увидеть и осознать, что выход всегда есть, главное увидеть его!</vt:lpstr>
      <vt:lpstr>Родительские собрания в 5-11 классах «Современная семья и ее роль в позитивной социализации ребенка»</vt:lpstr>
      <vt:lpstr>Неоценима роль матери и отца, нормальных внутрисемейных отношений  </vt:lpstr>
      <vt:lpstr>Итоги мероприятий:</vt:lpstr>
    </vt:vector>
  </TitlesOfParts>
  <Company>МОУ Лицей УКМО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МОУ Лицея УКМО </dc:title>
  <dc:creator>Секретарь</dc:creator>
  <cp:lastModifiedBy>Секретарь</cp:lastModifiedBy>
  <cp:revision>8</cp:revision>
  <dcterms:created xsi:type="dcterms:W3CDTF">2016-05-16T06:07:02Z</dcterms:created>
  <dcterms:modified xsi:type="dcterms:W3CDTF">2016-05-16T23:34:43Z</dcterms:modified>
</cp:coreProperties>
</file>