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7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8B4F-CAA9-4B33-85F3-9F50F6649C9D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2B01C-75EF-46D9-BCD3-4C2D98C9E7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8B4F-CAA9-4B33-85F3-9F50F6649C9D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2B01C-75EF-46D9-BCD3-4C2D98C9E7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8B4F-CAA9-4B33-85F3-9F50F6649C9D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2B01C-75EF-46D9-BCD3-4C2D98C9E7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8B4F-CAA9-4B33-85F3-9F50F6649C9D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2B01C-75EF-46D9-BCD3-4C2D98C9E7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8B4F-CAA9-4B33-85F3-9F50F6649C9D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2B01C-75EF-46D9-BCD3-4C2D98C9E7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8B4F-CAA9-4B33-85F3-9F50F6649C9D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2B01C-75EF-46D9-BCD3-4C2D98C9E7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8B4F-CAA9-4B33-85F3-9F50F6649C9D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2B01C-75EF-46D9-BCD3-4C2D98C9E7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8B4F-CAA9-4B33-85F3-9F50F6649C9D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2B01C-75EF-46D9-BCD3-4C2D98C9E7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8B4F-CAA9-4B33-85F3-9F50F6649C9D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2B01C-75EF-46D9-BCD3-4C2D98C9E7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8B4F-CAA9-4B33-85F3-9F50F6649C9D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2B01C-75EF-46D9-BCD3-4C2D98C9E7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8B4F-CAA9-4B33-85F3-9F50F6649C9D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222B01C-75EF-46D9-BCD3-4C2D98C9E7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0F8B4F-CAA9-4B33-85F3-9F50F6649C9D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222B01C-75EF-46D9-BCD3-4C2D98C9E7E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642918"/>
            <a:ext cx="7851648" cy="1714512"/>
          </a:xfrm>
        </p:spPr>
        <p:txBody>
          <a:bodyPr/>
          <a:lstStyle/>
          <a:p>
            <a:r>
              <a:rPr lang="ru-RU" dirty="0" smtClean="0"/>
              <a:t>Отчет МОУ Лицея УКМО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857496"/>
            <a:ext cx="7854696" cy="285752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по итогам проведения областной </a:t>
            </a:r>
            <a:r>
              <a:rPr lang="ru-RU" dirty="0" smtClean="0"/>
              <a:t>недели </a:t>
            </a:r>
            <a:r>
              <a:rPr lang="ru-RU" dirty="0" smtClean="0"/>
              <a:t>по профилактике употребления табачных изделий </a:t>
            </a:r>
            <a:r>
              <a:rPr lang="ru-RU" b="1" dirty="0" smtClean="0">
                <a:solidFill>
                  <a:srgbClr val="7030A0"/>
                </a:solidFill>
              </a:rPr>
              <a:t>«Мы за чистые легкие!»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16 -20 мая 2016 г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/>
          <a:lstStyle/>
          <a:p>
            <a:r>
              <a:rPr lang="ru-RU" b="1" dirty="0" smtClean="0"/>
              <a:t>Цель и задачи мероприятий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Цель:</a:t>
            </a:r>
            <a:r>
              <a:rPr lang="ru-RU" dirty="0" smtClean="0"/>
              <a:t> создание условий для снижения рисков употребления табачных изделий участниками образовательного процесса.</a:t>
            </a:r>
          </a:p>
          <a:p>
            <a:pPr>
              <a:buNone/>
            </a:pPr>
            <a:r>
              <a:rPr lang="ru-RU" b="1" dirty="0" smtClean="0"/>
              <a:t>Задачи:</a:t>
            </a:r>
            <a:endParaRPr lang="ru-RU" dirty="0" smtClean="0"/>
          </a:p>
          <a:p>
            <a:pPr lvl="0"/>
            <a:r>
              <a:rPr lang="ru-RU" dirty="0" smtClean="0"/>
              <a:t>Выявить исходный уровень информированности подростков об опасности употребления табака;</a:t>
            </a:r>
          </a:p>
          <a:p>
            <a:pPr lvl="0"/>
            <a:r>
              <a:rPr lang="ru-RU" dirty="0" smtClean="0"/>
              <a:t>Сформировать у обучающихся отрицательное отношение к употреблению табачных изделий;</a:t>
            </a:r>
          </a:p>
          <a:p>
            <a:pPr lvl="0"/>
            <a:r>
              <a:rPr lang="ru-RU" dirty="0" smtClean="0"/>
              <a:t>Расширить представление подростков о замещении употребления табачных изделий;</a:t>
            </a:r>
          </a:p>
          <a:p>
            <a:pPr lvl="0"/>
            <a:r>
              <a:rPr lang="ru-RU" dirty="0" smtClean="0"/>
              <a:t>Развить у обучающихся навыки проявления силы воли и принятия собственных решений (выбор).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0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7620" y="2857496"/>
            <a:ext cx="5072066" cy="38040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0006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День спорта и здоровья</a:t>
            </a:r>
            <a:endParaRPr lang="ru-RU" sz="2800" b="1" dirty="0"/>
          </a:p>
        </p:txBody>
      </p:sp>
      <p:pic>
        <p:nvPicPr>
          <p:cNvPr id="4" name="Содержимое 3" descr="Изображение 03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158" y="928670"/>
            <a:ext cx="4500594" cy="3375445"/>
          </a:xfrm>
        </p:spPr>
      </p:pic>
      <p:sp>
        <p:nvSpPr>
          <p:cNvPr id="7" name="Прямоугольник 6"/>
          <p:cNvSpPr/>
          <p:nvPr/>
        </p:nvSpPr>
        <p:spPr>
          <a:xfrm>
            <a:off x="5786446" y="1857364"/>
            <a:ext cx="17369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МЫ за ЗОЖ!!!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64294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Выставка творческих работ «Мы за чистые </a:t>
            </a:r>
            <a:r>
              <a:rPr lang="ru-RU" sz="2800" b="1" dirty="0" smtClean="0"/>
              <a:t>легкие!»</a:t>
            </a:r>
            <a:endParaRPr lang="ru-RU" sz="2800" b="1" dirty="0"/>
          </a:p>
        </p:txBody>
      </p:sp>
      <p:pic>
        <p:nvPicPr>
          <p:cNvPr id="4" name="Содержимое 3" descr="Изображение 0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142984"/>
            <a:ext cx="4569365" cy="3427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Изображение 0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76751" y="2857496"/>
            <a:ext cx="4667249" cy="3500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7615262" cy="36745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И</a:t>
            </a:r>
            <a:r>
              <a:rPr lang="ru-RU" sz="2800" b="1" dirty="0" smtClean="0"/>
              <a:t> на переменах……мы за ЗОЖ!</a:t>
            </a:r>
            <a:endParaRPr lang="ru-RU" sz="2800" b="1" dirty="0"/>
          </a:p>
        </p:txBody>
      </p:sp>
      <p:pic>
        <p:nvPicPr>
          <p:cNvPr id="4" name="Содержимое 3" descr="Изображение 0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14422"/>
            <a:ext cx="5143536" cy="3857652"/>
          </a:xfrm>
        </p:spPr>
      </p:pic>
      <p:pic>
        <p:nvPicPr>
          <p:cNvPr id="6" name="Рисунок 5" descr="Изображение 0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1428736"/>
            <a:ext cx="3857634" cy="523876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14300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Коммуникативные занятия с психологом «Учимся общаться и взаимодействовать без табака»</a:t>
            </a:r>
            <a:endParaRPr lang="ru-RU" sz="2800" b="1" dirty="0"/>
          </a:p>
        </p:txBody>
      </p:sp>
      <p:pic>
        <p:nvPicPr>
          <p:cNvPr id="4" name="Содержимое 3" descr="фото 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71612"/>
            <a:ext cx="3786214" cy="2839660"/>
          </a:xfrm>
        </p:spPr>
      </p:pic>
      <p:pic>
        <p:nvPicPr>
          <p:cNvPr id="9" name="Рисунок 8" descr="Изображение 0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2428868"/>
            <a:ext cx="5119692" cy="38397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0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248" y="3000372"/>
            <a:ext cx="4572032" cy="34290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500042"/>
            <a:ext cx="7072362" cy="64294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Социологический опрос «А ты </a:t>
            </a:r>
            <a:r>
              <a:rPr lang="ru-RU" sz="2800" b="1" dirty="0" smtClean="0"/>
              <a:t>ЗА ЗОЖ?»</a:t>
            </a:r>
            <a:endParaRPr lang="ru-RU" sz="2800" b="1" dirty="0"/>
          </a:p>
        </p:txBody>
      </p:sp>
      <p:pic>
        <p:nvPicPr>
          <p:cNvPr id="7" name="Содержимое 6" descr="Изображение 02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4283" y="1142984"/>
            <a:ext cx="4286280" cy="32147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7620" y="2893214"/>
            <a:ext cx="5286380" cy="396478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>Часы </a:t>
            </a:r>
            <a:r>
              <a:rPr lang="ru-RU" sz="3200" b="1" dirty="0" smtClean="0"/>
              <a:t>общения 5-8 классы «Это мой выбор»</a:t>
            </a:r>
            <a:endParaRPr lang="ru-RU" sz="3200" b="1" dirty="0"/>
          </a:p>
        </p:txBody>
      </p:sp>
      <p:pic>
        <p:nvPicPr>
          <p:cNvPr id="4" name="Содержимое 3" descr="Изображение 01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4282" y="1214422"/>
            <a:ext cx="4908558" cy="368141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Итоги </a:t>
            </a:r>
            <a:r>
              <a:rPr lang="ru-RU" dirty="0" smtClean="0"/>
              <a:t>мероприятий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3874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По итогам проведения недели по профилактике употребления табачных изделий учащиеся лицея проинформированы об опасности употребления табака, по</a:t>
            </a:r>
            <a:r>
              <a:rPr lang="ru-RU" dirty="0" smtClean="0"/>
              <a:t> </a:t>
            </a:r>
            <a:r>
              <a:rPr lang="ru-RU" dirty="0" smtClean="0"/>
              <a:t>результатам </a:t>
            </a:r>
            <a:r>
              <a:rPr lang="ru-RU" dirty="0" err="1" smtClean="0"/>
              <a:t>тренинговых</a:t>
            </a:r>
            <a:r>
              <a:rPr lang="ru-RU" dirty="0" smtClean="0"/>
              <a:t> занятий  и часов общений учащиеся показали свое отрицательное отношение к курению и проявляют навыки силы воли и принятия собственного выбора, решения в пользу ЗОЖ!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358</TotalTime>
  <Words>191</Words>
  <Application>Microsoft Office PowerPoint</Application>
  <PresentationFormat>Экран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Отчет МОУ Лицея УКМО </vt:lpstr>
      <vt:lpstr>Цель и задачи мероприятий</vt:lpstr>
      <vt:lpstr>День спорта и здоровья</vt:lpstr>
      <vt:lpstr>Выставка творческих работ «Мы за чистые легкие!»</vt:lpstr>
      <vt:lpstr>И на переменах……мы за ЗОЖ!</vt:lpstr>
      <vt:lpstr>Коммуникативные занятия с психологом «Учимся общаться и взаимодействовать без табака»</vt:lpstr>
      <vt:lpstr>Социологический опрос «А ты ЗА ЗОЖ?»</vt:lpstr>
      <vt:lpstr>Часы общения 5-8 классы «Это мой выбор»</vt:lpstr>
      <vt:lpstr>Итоги мероприятий</vt:lpstr>
    </vt:vector>
  </TitlesOfParts>
  <Company>МОУ Лицей УКМО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МОУ Лицея УКМО </dc:title>
  <dc:creator>Секретарь</dc:creator>
  <cp:lastModifiedBy>Секретарь</cp:lastModifiedBy>
  <cp:revision>37</cp:revision>
  <dcterms:created xsi:type="dcterms:W3CDTF">2016-05-16T06:07:02Z</dcterms:created>
  <dcterms:modified xsi:type="dcterms:W3CDTF">2016-05-23T07:56:42Z</dcterms:modified>
</cp:coreProperties>
</file>