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4" r:id="rId2"/>
    <p:sldId id="256" r:id="rId3"/>
    <p:sldId id="283" r:id="rId4"/>
    <p:sldId id="262" r:id="rId5"/>
    <p:sldId id="275" r:id="rId6"/>
    <p:sldId id="277" r:id="rId7"/>
    <p:sldId id="276" r:id="rId8"/>
    <p:sldId id="257" r:id="rId9"/>
    <p:sldId id="260" r:id="rId10"/>
    <p:sldId id="284" r:id="rId11"/>
    <p:sldId id="285" r:id="rId12"/>
    <p:sldId id="286" r:id="rId13"/>
    <p:sldId id="280" r:id="rId14"/>
    <p:sldId id="278" r:id="rId15"/>
    <p:sldId id="263" r:id="rId16"/>
    <p:sldId id="279" r:id="rId17"/>
    <p:sldId id="258" r:id="rId18"/>
    <p:sldId id="288" r:id="rId19"/>
    <p:sldId id="287" r:id="rId20"/>
    <p:sldId id="282" r:id="rId21"/>
    <p:sldId id="281" r:id="rId22"/>
    <p:sldId id="25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616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295CE-38DE-4F15-83F0-EEA0CE69FD84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90957-9D27-4D6A-A300-D24166B09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55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134F1-5B85-4959-B35B-769DF0F793CA}" type="datetimeFigureOut">
              <a:rPr lang="ru-RU" smtClean="0"/>
              <a:pPr/>
              <a:t>15.05.15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D4730-7255-4F67-9ED0-7B356556F4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://prsosh.ucoz.ru/plakat.jpg"/>
          <p:cNvPicPr>
            <a:picLocks noChangeAspect="1" noChangeArrowheads="1"/>
          </p:cNvPicPr>
          <p:nvPr/>
        </p:nvPicPr>
        <p:blipFill>
          <a:blip r:embed="rId2" cstate="print"/>
          <a:srcRect l="1920" t="1136" r="1556" b="34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user\Desktop\Новая папка (5)\DSCN3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53460" cy="6200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esktop\ЦОР Логинова\от родной калитки\IMG_3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786314" cy="3190876"/>
          </a:xfrm>
          <a:prstGeom prst="rect">
            <a:avLst/>
          </a:prstGeom>
          <a:noFill/>
        </p:spPr>
      </p:pic>
      <p:pic>
        <p:nvPicPr>
          <p:cNvPr id="45059" name="Picture 3" descr="C:\Users\user\Desktop\Новая папка (5)\IMG_35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762245"/>
            <a:ext cx="5860251" cy="3906834"/>
          </a:xfrm>
          <a:prstGeom prst="rect">
            <a:avLst/>
          </a:prstGeom>
          <a:noFill/>
        </p:spPr>
      </p:pic>
      <p:pic>
        <p:nvPicPr>
          <p:cNvPr id="45060" name="Picture 4" descr="C:\Users\user\Desktop\Новая папка (5)\DSCN3559.JPG"/>
          <p:cNvPicPr>
            <a:picLocks noChangeAspect="1" noChangeArrowheads="1"/>
          </p:cNvPicPr>
          <p:nvPr/>
        </p:nvPicPr>
        <p:blipFill>
          <a:blip r:embed="rId4" cstate="print"/>
          <a:srcRect l="21429" t="19048"/>
          <a:stretch>
            <a:fillRect/>
          </a:stretch>
        </p:blipFill>
        <p:spPr bwMode="auto">
          <a:xfrm>
            <a:off x="5429256" y="357166"/>
            <a:ext cx="2865924" cy="2214578"/>
          </a:xfrm>
          <a:prstGeom prst="rect">
            <a:avLst/>
          </a:prstGeom>
          <a:noFill/>
        </p:spPr>
      </p:pic>
      <p:pic>
        <p:nvPicPr>
          <p:cNvPr id="45061" name="Picture 5" descr="C:\Users\user\Desktop\Новая папка (5)\DSCN3565.JPG"/>
          <p:cNvPicPr>
            <a:picLocks noChangeAspect="1" noChangeArrowheads="1"/>
          </p:cNvPicPr>
          <p:nvPr/>
        </p:nvPicPr>
        <p:blipFill>
          <a:blip r:embed="rId5" cstate="print"/>
          <a:srcRect l="30080" r="35829" b="54545"/>
          <a:stretch>
            <a:fillRect/>
          </a:stretch>
        </p:blipFill>
        <p:spPr bwMode="auto">
          <a:xfrm>
            <a:off x="285720" y="3929066"/>
            <a:ext cx="2643206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C:\Users\user\Desktop\ЦОР Логинова\от родной калитки\IMG_3532.JPG"/>
          <p:cNvPicPr>
            <a:picLocks noChangeAspect="1" noChangeArrowheads="1"/>
          </p:cNvPicPr>
          <p:nvPr/>
        </p:nvPicPr>
        <p:blipFill>
          <a:blip r:embed="rId2" cstate="print"/>
          <a:srcRect r="3252"/>
          <a:stretch>
            <a:fillRect/>
          </a:stretch>
        </p:blipFill>
        <p:spPr bwMode="auto">
          <a:xfrm>
            <a:off x="357094" y="500042"/>
            <a:ext cx="8501186" cy="5857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Новая папка (5)\DSCN356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42845" y="214291"/>
            <a:ext cx="4857784" cy="3643338"/>
          </a:xfrm>
          <a:prstGeom prst="rect">
            <a:avLst/>
          </a:prstGeom>
          <a:noFill/>
        </p:spPr>
      </p:pic>
      <p:pic>
        <p:nvPicPr>
          <p:cNvPr id="38914" name="Picture 2" descr="C:\Users\user\Desktop\Новая папка (5)\DSCN3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496"/>
            <a:ext cx="4953241" cy="37147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71934" y="3000372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Советская 91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5728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Советская 79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 descr="C:\Users\user\Desktop\Новая папка (5)\DSCN3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00166" y="928670"/>
            <a:ext cx="285752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Советская 17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 descr="C:\Users\user\Desktop\от родной калитки\IMG_3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924944"/>
            <a:ext cx="5476122" cy="365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9" r="26309" b="72577"/>
          <a:stretch/>
        </p:blipFill>
        <p:spPr bwMode="auto">
          <a:xfrm>
            <a:off x="323528" y="332656"/>
            <a:ext cx="8372783" cy="16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0119" r="26072" b="73214"/>
          <a:stretch/>
        </p:blipFill>
        <p:spPr bwMode="auto">
          <a:xfrm rot="21113510">
            <a:off x="402452" y="1533154"/>
            <a:ext cx="8137237" cy="169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Марфа и Степан Зыряновы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7891" name="Picture 3" descr="C:\Users\user\Desktop\от родной калитки\сканирование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66" t="27780" r="19583" b="37495"/>
          <a:stretch>
            <a:fillRect/>
          </a:stretch>
        </p:blipFill>
        <p:spPr bwMode="auto">
          <a:xfrm>
            <a:off x="2214546" y="1285860"/>
            <a:ext cx="6241083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user\Desktop\ЦОР Логинова\от родной калитки\гле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2881718" cy="4071966"/>
          </a:xfrm>
          <a:prstGeom prst="rect">
            <a:avLst/>
          </a:prstGeom>
          <a:noFill/>
        </p:spPr>
      </p:pic>
      <p:pic>
        <p:nvPicPr>
          <p:cNvPr id="15362" name="Picture 2" descr="C:\Users\user\Desktop\ЦОР Логинова\от родной калитки\сканирование0006.jpg"/>
          <p:cNvPicPr>
            <a:picLocks noChangeAspect="1" noChangeArrowheads="1"/>
          </p:cNvPicPr>
          <p:nvPr/>
        </p:nvPicPr>
        <p:blipFill>
          <a:blip r:embed="rId3" cstate="print"/>
          <a:srcRect l="6769" t="3279" r="2973" b="1639"/>
          <a:stretch>
            <a:fillRect/>
          </a:stretch>
        </p:blipFill>
        <p:spPr bwMode="auto">
          <a:xfrm>
            <a:off x="6143636" y="428604"/>
            <a:ext cx="2660450" cy="38576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4071943"/>
            <a:ext cx="12858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1918г.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3643314"/>
            <a:ext cx="19288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1922г.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5" descr="C:\Users\user\Desktop\ЦОР Логинова\от родной калитки\александ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500306"/>
            <a:ext cx="2857520" cy="39331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00364" y="5786454"/>
            <a:ext cx="30003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1924г.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58082" y="3643314"/>
            <a:ext cx="17859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-1942г.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4071942"/>
            <a:ext cx="27860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-6.06.45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643314"/>
            <a:ext cx="23574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Глеб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388" y="3286124"/>
            <a:ext cx="23574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Георгий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6116" y="5357826"/>
            <a:ext cx="27146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ЛИЦей\Рабочий стол\от родной калитки\сканирование0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3684">
            <a:off x="452001" y="312530"/>
            <a:ext cx="3999761" cy="619404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ЛИЦей\Рабочий стол\от родной калитки\сканирование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90"/>
            <a:ext cx="4154993" cy="62099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user\Desktop\Новая папка (5)\DSCN3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24899" cy="65008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3286124"/>
            <a:ext cx="2857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Советская 17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500042"/>
            <a:ext cx="9324528" cy="2457467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«От родной калитки»</a:t>
            </a:r>
            <a:endParaRPr lang="ru-RU" sz="7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41" y="4960646"/>
            <a:ext cx="4643438" cy="1785926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900" b="1" u="sng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Руководители проекта: </a:t>
            </a:r>
            <a:r>
              <a:rPr lang="ru-RU" sz="2900" b="1" u="sng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Кузнецова Елена Александровна,   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9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учитель истории МОУ Лицея;</a:t>
            </a:r>
            <a:r>
              <a:rPr lang="ru-RU" sz="2900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                                                     </a:t>
            </a:r>
            <a:r>
              <a:rPr lang="ru-RU" sz="29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Логинова Ирина Николаевна,   педагог-организатор МОУ Лицея.</a:t>
            </a:r>
            <a:endParaRPr lang="ru-RU" sz="29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714876" y="2708920"/>
            <a:ext cx="4143372" cy="4149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 учащиеся 8 «б» класса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МОУ Лицея</a:t>
            </a:r>
          </a:p>
          <a:p>
            <a:pPr>
              <a:lnSpc>
                <a:spcPct val="110000"/>
              </a:lnSpc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Тарапата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Анастасия, Чернова Дарья, Сотников Пётр, Логинова Юлия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0"/>
            <a:ext cx="9144000" cy="178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Районный  Фестиваль проектов «Проектирование и компьютерные технологии»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ЦОР Логинова\от родной калитки\александр жу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14842" cy="5801434"/>
          </a:xfrm>
          <a:prstGeom prst="rect">
            <a:avLst/>
          </a:prstGeom>
          <a:noFill/>
        </p:spPr>
      </p:pic>
      <p:pic>
        <p:nvPicPr>
          <p:cNvPr id="5" name="Picture 5" descr="C:\Users\user\Desktop\ЦОР Логинова\от родной калитки\александр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203852" cy="578647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7224" y="4786322"/>
            <a:ext cx="70437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Александр и Александра Жуковы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42" name="Picture 6" descr="C:\Users\user\Desktop\ЦОР Логинова\от родной калитки\сканирование0007.jpg"/>
          <p:cNvPicPr>
            <a:picLocks noChangeAspect="1" noChangeArrowheads="1"/>
          </p:cNvPicPr>
          <p:nvPr/>
        </p:nvPicPr>
        <p:blipFill>
          <a:blip r:embed="rId2" cstate="print"/>
          <a:srcRect t="7368"/>
          <a:stretch>
            <a:fillRect/>
          </a:stretch>
        </p:blipFill>
        <p:spPr bwMode="auto">
          <a:xfrm>
            <a:off x="2143108" y="285728"/>
            <a:ext cx="4930589" cy="6286544"/>
          </a:xfrm>
          <a:prstGeom prst="rect">
            <a:avLst/>
          </a:prstGeom>
          <a:noFill/>
        </p:spPr>
      </p:pic>
      <p:pic>
        <p:nvPicPr>
          <p:cNvPr id="8" name="Picture 1" descr="C:\Users\user\Desktop\ЦОР Логинова\от родной калитки\гле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3495">
            <a:off x="4067422" y="1424856"/>
            <a:ext cx="1870589" cy="2643206"/>
          </a:xfrm>
          <a:prstGeom prst="rect">
            <a:avLst/>
          </a:prstGeom>
          <a:noFill/>
        </p:spPr>
      </p:pic>
      <p:pic>
        <p:nvPicPr>
          <p:cNvPr id="9" name="Picture 2" descr="C:\Users\user\Desktop\ЦОР Логинова\от родной калитки\александр жук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1764632" cy="2428892"/>
          </a:xfrm>
          <a:prstGeom prst="rect">
            <a:avLst/>
          </a:prstGeom>
          <a:noFill/>
        </p:spPr>
      </p:pic>
      <p:pic>
        <p:nvPicPr>
          <p:cNvPr id="10" name="Picture 5" descr="C:\Users\user\Desktop\ЦОР Логинова\от родной калитки\александ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285728"/>
            <a:ext cx="1776792" cy="24457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21027919">
            <a:off x="2031617" y="940968"/>
            <a:ext cx="21291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Надежда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11308">
            <a:off x="4249685" y="885459"/>
            <a:ext cx="23574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Глеб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Сердце 12"/>
          <p:cNvSpPr/>
          <p:nvPr/>
        </p:nvSpPr>
        <p:spPr>
          <a:xfrm>
            <a:off x="2143108" y="642918"/>
            <a:ext cx="4429156" cy="4071966"/>
          </a:xfrm>
          <a:prstGeom prst="hear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верх 13"/>
          <p:cNvSpPr/>
          <p:nvPr/>
        </p:nvSpPr>
        <p:spPr>
          <a:xfrm rot="1911776">
            <a:off x="6212483" y="2480781"/>
            <a:ext cx="1431520" cy="1481433"/>
          </a:xfrm>
          <a:prstGeom prst="leftUpArrow">
            <a:avLst>
              <a:gd name="adj1" fmla="val 0"/>
              <a:gd name="adj2" fmla="val 22463"/>
              <a:gd name="adj3" fmla="val 25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</a:t>
            </a:r>
            <a:r>
              <a:rPr lang="ru-RU" sz="2000" dirty="0" smtClean="0">
                <a:solidFill>
                  <a:schemeClr val="tx1"/>
                </a:solidFill>
              </a:rPr>
              <a:t>брат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8671682">
            <a:off x="1189333" y="2732617"/>
            <a:ext cx="857256" cy="1313218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сестра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928926" y="4643446"/>
            <a:ext cx="5857884" cy="16859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Наши контакты: </a:t>
            </a:r>
            <a:r>
              <a:rPr lang="en-US" b="1" dirty="0" smtClean="0"/>
              <a:t>                                     </a:t>
            </a:r>
            <a:r>
              <a:rPr lang="en-US" b="1" u="sng" dirty="0" err="1" smtClean="0">
                <a:solidFill>
                  <a:srgbClr val="002060"/>
                </a:solidFill>
              </a:rPr>
              <a:t>liceum</a:t>
            </a:r>
            <a:r>
              <a:rPr lang="ru-RU" b="1" u="sng" dirty="0" smtClean="0">
                <a:solidFill>
                  <a:srgbClr val="002060"/>
                </a:solidFill>
              </a:rPr>
              <a:t>2006</a:t>
            </a:r>
            <a:r>
              <a:rPr lang="en-US" b="1" u="sng" dirty="0" smtClean="0">
                <a:solidFill>
                  <a:srgbClr val="002060"/>
                </a:solidFill>
              </a:rPr>
              <a:t>@</a:t>
            </a:r>
            <a:r>
              <a:rPr lang="en-US" b="1" u="sng" dirty="0" err="1" smtClean="0">
                <a:solidFill>
                  <a:srgbClr val="002060"/>
                </a:solidFill>
              </a:rPr>
              <a:t>mail.ru</a:t>
            </a:r>
            <a:endParaRPr lang="ru-RU" b="1" u="sng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/>
              <a:t>Телефон: </a:t>
            </a:r>
            <a:r>
              <a:rPr lang="ru-RU" b="1" u="sng" dirty="0" smtClean="0">
                <a:solidFill>
                  <a:srgbClr val="002060"/>
                </a:solidFill>
              </a:rPr>
              <a:t>8 (39565) 5-47-10</a:t>
            </a:r>
            <a:endParaRPr lang="en-US" b="1" u="sng" dirty="0" smtClean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1928802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Расходы: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-изготовление звёзд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(спонсорская помощь родителей)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-транспортные расходы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(для гостей города- экскурсия платная, 50 </a:t>
            </a:r>
            <a:r>
              <a:rPr lang="ru-RU" b="1" dirty="0" err="1" smtClean="0">
                <a:solidFill>
                  <a:srgbClr val="002060"/>
                </a:solidFill>
              </a:rPr>
              <a:t>руб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4000" b="1" u="sng" dirty="0" smtClean="0">
                <a:solidFill>
                  <a:srgbClr val="C00000"/>
                </a:solidFill>
              </a:rPr>
              <a:t>Ветераны, труженики тыла- бесплатно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www.dispatchnewsdesk.com/wp-content/uploads/Provozha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000372"/>
            <a:ext cx="4609956" cy="3357586"/>
          </a:xfrm>
          <a:prstGeom prst="rect">
            <a:avLst/>
          </a:prstGeom>
          <a:noFill/>
        </p:spPr>
      </p:pic>
      <p:pic>
        <p:nvPicPr>
          <p:cNvPr id="41986" name="Picture 2" descr="http://topwar.ru/uploads/posts/2013-05/1368065965_117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727796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user\Desktop\от родной калитки\IMG_3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430324" cy="2953549"/>
          </a:xfrm>
          <a:prstGeom prst="rect">
            <a:avLst/>
          </a:prstGeom>
          <a:noFill/>
        </p:spPr>
      </p:pic>
      <p:pic>
        <p:nvPicPr>
          <p:cNvPr id="2050" name="Picture 2" descr="C:\Users\user\Desktop\от родной калитки\IMG_3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76625"/>
            <a:ext cx="4572032" cy="304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D:\сканирование0002.jpg"/>
          <p:cNvPicPr>
            <a:picLocks noChangeAspect="1" noChangeArrowheads="1"/>
          </p:cNvPicPr>
          <p:nvPr/>
        </p:nvPicPr>
        <p:blipFill>
          <a:blip r:embed="rId2" cstate="print"/>
          <a:srcRect l="8475" t="6157" r="6780" b="8877"/>
          <a:stretch>
            <a:fillRect/>
          </a:stretch>
        </p:blipFill>
        <p:spPr bwMode="auto">
          <a:xfrm>
            <a:off x="285720" y="285728"/>
            <a:ext cx="3714776" cy="6357982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3" descr="C:\Documents and Settings\ЛИЦей\Рабочий стол\от родной калитки\сканирование00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3684">
            <a:off x="2300027" y="320984"/>
            <a:ext cx="4322254" cy="623263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cuments and Settings\ЛИЦей\Рабочий стол\от родной калитки\сканирование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4154993" cy="64242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ЦОР Логинова\от родной калитки\l9uVIZ_3WlU.jpg"/>
          <p:cNvPicPr>
            <a:picLocks noChangeAspect="1" noChangeArrowheads="1"/>
          </p:cNvPicPr>
          <p:nvPr/>
        </p:nvPicPr>
        <p:blipFill>
          <a:blip r:embed="rId2" cstate="print"/>
          <a:srcRect l="20000" t="6250" r="21666" b="31250"/>
          <a:stretch>
            <a:fillRect/>
          </a:stretch>
        </p:blipFill>
        <p:spPr bwMode="auto">
          <a:xfrm>
            <a:off x="5572132" y="285729"/>
            <a:ext cx="3071834" cy="438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Книг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143248"/>
            <a:ext cx="3714776" cy="302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user\Desktop\ЦОР Логинова\от родной калитки\GQ4vBgPhLH0.jpg"/>
          <p:cNvPicPr>
            <a:picLocks noChangeAspect="1" noChangeArrowheads="1"/>
          </p:cNvPicPr>
          <p:nvPr/>
        </p:nvPicPr>
        <p:blipFill>
          <a:blip r:embed="rId4" cstate="print"/>
          <a:srcRect t="10811"/>
          <a:stretch>
            <a:fillRect/>
          </a:stretch>
        </p:blipFill>
        <p:spPr bwMode="auto">
          <a:xfrm>
            <a:off x="500034" y="357166"/>
            <a:ext cx="4071934" cy="272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5357818" y="4643446"/>
            <a:ext cx="3571900" cy="26685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err="1" smtClean="0">
                <a:solidFill>
                  <a:srgbClr val="C00000"/>
                </a:solidFill>
              </a:rPr>
              <a:t>Пшенникова</a:t>
            </a:r>
            <a:r>
              <a:rPr lang="ru-RU" sz="3200" b="1" dirty="0" smtClean="0">
                <a:solidFill>
                  <a:srgbClr val="C00000"/>
                </a:solidFill>
              </a:rPr>
              <a:t> С.К.,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Почётный гражданин Усть-Кута и </a:t>
            </a:r>
            <a:r>
              <a:rPr lang="ru-RU" sz="2000" b="1" dirty="0" err="1" smtClean="0">
                <a:solidFill>
                  <a:srgbClr val="C00000"/>
                </a:solidFill>
              </a:rPr>
              <a:t>Усть-Кутского</a:t>
            </a:r>
            <a:r>
              <a:rPr lang="ru-RU" sz="2000" b="1" dirty="0" smtClean="0">
                <a:solidFill>
                  <a:srgbClr val="C00000"/>
                </a:solidFill>
              </a:rPr>
              <a:t> района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Краевед МОУ СОШ №9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479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err="1">
                <a:solidFill>
                  <a:srgbClr val="C00000"/>
                </a:solidFill>
              </a:rPr>
              <a:t>У</a:t>
            </a:r>
            <a:r>
              <a:rPr lang="ru-RU" b="1" dirty="0" err="1" smtClean="0">
                <a:solidFill>
                  <a:srgbClr val="C00000"/>
                </a:solidFill>
              </a:rPr>
              <a:t>сть</a:t>
            </a:r>
            <a:r>
              <a:rPr lang="ru-RU" b="1" dirty="0" err="1" smtClean="0">
                <a:solidFill>
                  <a:srgbClr val="C00000"/>
                </a:solidFill>
              </a:rPr>
              <a:t>-кутяне</a:t>
            </a:r>
            <a:r>
              <a:rPr lang="ru-RU" b="1" dirty="0" smtClean="0">
                <a:solidFill>
                  <a:srgbClr val="C00000"/>
                </a:solidFill>
              </a:rPr>
              <a:t>, призванные на фронт в годы ВОВ с улицы Трактовая         (ныне улица Д.Е. Зверева)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635896" y="1916832"/>
            <a:ext cx="637964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Еловский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Алексей Ефимович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Толстяков Василий  Петрович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Топтисов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Яковлевич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Трифонов </a:t>
            </a: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Инокентий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Георгиевич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Козлов </a:t>
            </a: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Прокопий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Ильич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Коподин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Григорий Степанович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Конечных Василий Васильевич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Конечных Матвей Иванович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Тужиков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Иосиф Андреевич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Тупицин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Алексей Иннокентьевич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Корецкий Степан Степанович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Корзенников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Федор Степанович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Коржин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Петрович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КликовсккийБастрофий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Кликсис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Виктор Иванович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Кобялов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Александр Григорьевич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Шимякин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Андрей Дмитриевич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Шишкин Петр Иванович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52536" y="1916832"/>
            <a:ext cx="6379642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Антипин 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Владимир Васильевич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Егоров Василий Семенович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Зинович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Марк  Яковлевич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Зуев Николай 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Спиридонович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Ефименко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Михаил Васильевич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Ефримов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Георгий </a:t>
            </a: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Фролович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Ефримов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Федор Александрович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Глушков Владимир Александрович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Глызин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Андрей  Иванович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Гнедаш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Петр Иванович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Говорин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Николай Андреевич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Бурлаков Александр Михайлович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Антипин Алексей </a:t>
            </a: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Ефграфович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Гончар Михаил Иванович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Бубнов Иван Викторович 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Ефимов Георгий </a:t>
            </a: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Фролович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Егоров Василий Семенович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Еловский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Александр  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Михайлович</a:t>
            </a:r>
            <a:endParaRPr kumimoji="0" lang="ru-RU" sz="16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D:\от родной калитки\схем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8600759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Карта-схема микрорайона «Старый Усть-Кут»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1941-1945гг.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 descr="C:\Users\user\Desktop\от родной калитки\IMG_3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620688"/>
            <a:ext cx="8208913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269</Words>
  <Application>Microsoft Macintosh PowerPoint</Application>
  <PresentationFormat>Экран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Проект  «От родной калитки»</vt:lpstr>
      <vt:lpstr>Презентация PowerPoint</vt:lpstr>
      <vt:lpstr>Презентация PowerPoint</vt:lpstr>
      <vt:lpstr>Презентация PowerPoint</vt:lpstr>
      <vt:lpstr>Презентация PowerPoint</vt:lpstr>
      <vt:lpstr> Усть-кутяне, призванные на фронт в годы ВОВ с улицы Трактовая         (ныне улица Д.Е. Зверева)</vt:lpstr>
      <vt:lpstr>Карта-схема микрорайона «Старый Усть-Кут» 1941-1945гг.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Марфа и Степан Зыряновы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Расходы: -изготовление звёзд (спонсорская помощь родителей) -транспортные расходы (для гостей города- экскурсия платная, 50 руб) Ветераны, труженики тыла- бесплатно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«От родной калитки»</dc:title>
  <dc:creator>user</dc:creator>
  <cp:lastModifiedBy>Даниил</cp:lastModifiedBy>
  <cp:revision>45</cp:revision>
  <dcterms:created xsi:type="dcterms:W3CDTF">2015-04-23T11:00:33Z</dcterms:created>
  <dcterms:modified xsi:type="dcterms:W3CDTF">2015-05-15T02:33:34Z</dcterms:modified>
</cp:coreProperties>
</file>